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232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03322-AB18-4945-ADA5-C8A08A373A7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8BE10-DD74-484B-B45A-42606D48AB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zholda-zhru-erezheleri-tairibi-zhol-trtibin-bileyik-611351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b76dc160-1eb3-4feb-9e80-7c4ef596645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72" y="9306"/>
            <a:ext cx="9151671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2844" y="827852"/>
          <a:ext cx="8858312" cy="5909056"/>
        </p:xfrm>
        <a:graphic>
          <a:graphicData uri="http://schemas.openxmlformats.org/drawingml/2006/table">
            <a:tbl>
              <a:tblPr/>
              <a:tblGrid>
                <a:gridCol w="785818"/>
                <a:gridCol w="1643074"/>
                <a:gridCol w="3714776"/>
                <a:gridCol w="1261348"/>
                <a:gridCol w="1453296"/>
              </a:tblGrid>
              <a:tr h="158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Мерзімі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Ө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ткізу нысаны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Іс-шара атауы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Жауаптылар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r>
                        <a:rPr lang="kk-KZ" sz="9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kk-KZ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28.10.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Кездесу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"Аға ұрпаққа қамқорлық және көңіл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бөлу</a:t>
                      </a:r>
                      <a:r>
                        <a:rPr lang="kk-KZ" sz="9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("</a:t>
                      </a: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Аға қаморлығы") кездесу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Абжанова  С.Б.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"А" сынып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28-29.10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Жарыс</a:t>
                      </a:r>
                      <a:r>
                        <a:rPr lang="ru-RU" sz="9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(волейбол</a:t>
                      </a: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Спорттық жарыстар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Калиев Н.Т.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5 сыныптар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28-29.10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Жатып ату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«Жас мерген» нормативін  жаттығуларды орындау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Е.К.Алимханов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10 сыныптар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30-31.10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Акция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«Қоғамға қызмет ет». Волонтерлік қозғалыс, қайырымдылық акцияларын ұйымдастыру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Асқар Ұ.С.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мектеп </a:t>
                      </a:r>
                      <a:r>
                        <a:rPr lang="kk-KZ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парламенті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өзін-өзу басқару ұйымы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28.10-01.11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Ойындар, жарыстар, ойын-сауық, викториналар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Мектептегі спорт секциялары мен үйірмелерінің жұмысы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Жетекшілері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1-11 сыныптар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28-31.10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Челленджі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«Отбасы – тәрбиенің алтын бесігі»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ДТІЖО  Абишева Б.М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.,</a:t>
                      </a:r>
                      <a:r>
                        <a:rPr lang="ru-RU" sz="900" dirty="0" smtClean="0">
                          <a:latin typeface="Calibri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Усабекова </a:t>
                      </a: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С.Ж.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сыныптар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28.10-01.11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Оқыған кітаптарға шолу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«Демалыста кітап оқимыз»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(«Балалар кітапханасы» жобасы)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Кітапханашылар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2,3,4,5 сыныптардың </a:t>
                      </a:r>
                      <a:endParaRPr lang="kk-KZ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арасында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30.10-01.11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Спорт секцияларының жұмысы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"Волейбол", "Баскетбол","Теннис"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Калиев Н.Т.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9,10,11 сыныптар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01.11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Ұмытылған кітаптар жәрмеңкесі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Балаларды ұмытылған кітаптармен таныстыру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Кітапханашылар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6,7,8</a:t>
                      </a:r>
                      <a:r>
                        <a:rPr lang="ru-RU" sz="9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сыныптар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01.11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10"/>
                          <a:ea typeface="Times New Roman"/>
                          <a:cs typeface="Times New Roman"/>
                        </a:rPr>
                        <a:t>Баяндама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Тұрмыстық зорлық-зомбылық деген не және одан сақтану жолдары»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Усабекова С.Ж.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10"/>
                          <a:ea typeface="Times New Roman"/>
                          <a:cs typeface="Times New Roman"/>
                        </a:rPr>
                        <a:t>ата-анаға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01.11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Бейнеролик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"Булинг және кибербуллинг дегеніміз не? 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Андагулова П.Е.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5-7 сыныптар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Ата-аналармен </a:t>
                      </a:r>
                      <a:endParaRPr lang="kk-KZ" sz="900" dirty="0" smtClean="0">
                        <a:solidFill>
                          <a:srgbClr val="1F1F1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бірлескен </a:t>
                      </a: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іс-шара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"</a:t>
                      </a:r>
                      <a:r>
                        <a:rPr lang="ru-RU" sz="900" b="0" u="none" strike="noStrike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Жол</a:t>
                      </a:r>
                      <a:r>
                        <a:rPr lang="ru-RU" sz="9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 </a:t>
                      </a:r>
                      <a:r>
                        <a:rPr lang="ru-RU" sz="900" b="0" u="none" strike="noStrike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тәртібін білейік</a:t>
                      </a:r>
                      <a:r>
                        <a:rPr lang="ru-RU" sz="9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"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Шакенова А.Ж.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1 "А"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28.10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Әңгіме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“Қазақстанның </a:t>
                      </a: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мемлекеттік рәміздері»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Calibri"/>
                          <a:cs typeface="Times New Roman"/>
                        </a:rPr>
                        <a:t>Омарова Г.К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1 </a:t>
                      </a: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"Ә"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Ойын-сауық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«Ұлттық мерекелер, ойындар, дәстүрлер күні»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Кабылденова А.А.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1 "Б"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28.10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Ата-аналармен бірлескен іс-шара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"Күзгі баққа саяхат.Туған жердің табиғатына құрметпен қарау</a:t>
                      </a: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Боранбаева Г.М.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1 "В"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29.10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Сайыс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«Дәстүр және отбасы құндылықтары»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Алмаганбетова  А.Н.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4 "А"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29.10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Сурет сайысы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«Күз тартуы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Тазабекова Н.Б.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4 "Ә"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29.10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Көрме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Қалдықтарды</a:t>
                      </a: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табысқа айналдырайық</a:t>
                      </a: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Бузауова Г.Б.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4 "Б"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29.10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Сурет сайысы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«Күз кереметі»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Шотыбасова А.А.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4 "В"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30.10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Пікірталас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«Отбасындағы мінез-құлық нормалары»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Жусупалиева Г.М.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5 "А"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30.10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</a:t>
                      </a:r>
                      <a:r>
                        <a:rPr lang="kk-KZ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900" dirty="0" smtClean="0">
                          <a:latin typeface="Times New Roman"/>
                          <a:ea typeface="Calibri"/>
                          <a:cs typeface="Times New Roman"/>
                        </a:rPr>
                        <a:t>Викторина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«</a:t>
                      </a: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Қазақстанның мемлекеттік рәміздері»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Алмаганбетова Ж.Ш.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5 </a:t>
                      </a: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"Ә"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30.10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Мұражайға саяхат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Мұражай-тарих айнасы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Утеева Г.К.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5 "Б"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31.10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Calibri"/>
                          <a:cs typeface="Times New Roman"/>
                        </a:rPr>
                        <a:t>Пікір алмасу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«Әртүрлі балалармен қалай тіл табысып, ортақ тіл табуға </a:t>
                      </a: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болады</a:t>
                      </a:r>
                      <a:r>
                        <a:rPr lang="ru-RU" sz="900" baseline="0" dirty="0" smtClean="0">
                          <a:solidFill>
                            <a:srgbClr val="1F1F1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тіл</a:t>
                      </a: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Нурулдаева Ж.Ш.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5 "В"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31.10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Талқылау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Мамандығым-болашағым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Ахметханова Б.А.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9 "А"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31.10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Calibri"/>
                          <a:cs typeface="Times New Roman"/>
                        </a:rPr>
                        <a:t>Диспут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«Тарих, мәдениет, дәстүр </a:t>
                      </a: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және</a:t>
                      </a:r>
                      <a:r>
                        <a:rPr lang="ru-RU" sz="900" baseline="0" dirty="0" smtClean="0">
                          <a:solidFill>
                            <a:srgbClr val="1F1F1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9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менің </a:t>
                      </a:r>
                      <a:r>
                        <a:rPr lang="kk-KZ" sz="9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елімнің жетістіктері»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Тапишева С.Б.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9 "Ә"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/>
                          <a:ea typeface="Calibri"/>
                          <a:cs typeface="Times New Roman"/>
                        </a:rPr>
                        <a:t>01.11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kk-KZ" sz="10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</a:t>
                      </a:r>
                      <a:r>
                        <a:rPr lang="kk-KZ" sz="1000" dirty="0">
                          <a:latin typeface="Times New Roman"/>
                          <a:ea typeface="Calibri"/>
                          <a:cs typeface="Times New Roman"/>
                        </a:rPr>
                        <a:t>Дәріс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«Әлеуметтік нормаларды, ережелерді білу және түсіну»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Қанат А.М.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9 "Б"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/>
                          <a:ea typeface="Calibri"/>
                          <a:cs typeface="Times New Roman"/>
                        </a:rPr>
                        <a:t>01.11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Calibri"/>
                          <a:cs typeface="Times New Roman"/>
                        </a:rPr>
                        <a:t>Талқылау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«Крнфликтың түрлері және шешу жолдары "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Темирбекова З.А.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10"А"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01.11                                   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kk-KZ" sz="10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Тренинг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«</a:t>
                      </a: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Буллинг және оның шешу жолдары»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00" dirty="0">
                          <a:latin typeface="Times New Roman"/>
                          <a:ea typeface="Times New Roman"/>
                          <a:cs typeface="Times New Roman"/>
                        </a:rPr>
                        <a:t>Бейсенбекова Ш.А.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10 "Ә"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/>
                          <a:ea typeface="Times New Roman"/>
                          <a:cs typeface="Times New Roman"/>
                        </a:rPr>
                        <a:t>01.11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/>
                          <a:ea typeface="Times New Roman"/>
                          <a:cs typeface="Times New Roman"/>
                        </a:rPr>
                        <a:t>Әңгіме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«Кәсіби дағдылар </a:t>
                      </a:r>
                      <a:r>
                        <a:rPr lang="kk-KZ" sz="10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мен</a:t>
                      </a:r>
                      <a:r>
                        <a:rPr lang="ru-RU" sz="1000" baseline="0" dirty="0" smtClean="0">
                          <a:solidFill>
                            <a:srgbClr val="1F1F1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kk-KZ" sz="1000" dirty="0" smtClean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еңбек </a:t>
                      </a:r>
                      <a:r>
                        <a:rPr lang="kk-KZ" sz="1000" dirty="0">
                          <a:solidFill>
                            <a:srgbClr val="1F1F1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нарығындағы бәсекеге қабілеттілік»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Сейлова М.С.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000" dirty="0">
                          <a:latin typeface="Times New Roman"/>
                          <a:ea typeface="Times New Roman"/>
                          <a:cs typeface="Times New Roman"/>
                        </a:rPr>
                        <a:t>11 "А"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421" marR="36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2024 жылдың  28.10-01.11 аралығындағы күзгі каникул кезінде балалардың демалысын, бос уақытын </a:t>
            </a:r>
            <a:r>
              <a:rPr kumimoji="0" lang="kk-KZ" sz="9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және жұмыспен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қамтылуын ұйымдастыру бойынша</a:t>
            </a:r>
            <a:r>
              <a:rPr lang="ru-RU" sz="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k-KZ" sz="9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Қабден Шыңғысов атындағы</a:t>
            </a:r>
            <a:r>
              <a:rPr lang="ru-RU" sz="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k-KZ" sz="9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№5 жалпы білім беретін мектебінің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жоспары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Мақсаты: күзгі демалыс кезеңінде балалардың жұмыспен қамтылуын ұйымдастырудың жалпы тәсілдерін әзірлеу,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оқушылардың шығармашылық және спорттық әлеуетін, сондай-ақ көшбасшылық қасиеттерін іске асыру.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428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542</Words>
  <Application>Microsoft Office PowerPoint</Application>
  <PresentationFormat>Экран (4:3)</PresentationFormat>
  <Paragraphs>159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11</cp:revision>
  <dcterms:created xsi:type="dcterms:W3CDTF">2024-10-09T09:44:11Z</dcterms:created>
  <dcterms:modified xsi:type="dcterms:W3CDTF">2024-10-30T05:46:13Z</dcterms:modified>
</cp:coreProperties>
</file>