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zkoipk.kz/c4/560-conf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koipk.kz/2015smart4/1552-conf.html" TargetMode="External"/><Relationship Id="rId4" Type="http://schemas.openxmlformats.org/officeDocument/2006/relationships/hyperlink" Target="http://zkoipk.kz/c1/401-conf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0.liveinternet.ru/images/attach/b/4/103/214/103214680_large__469720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54" y="11266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74146" y="548680"/>
            <a:ext cx="8002310" cy="4968552"/>
          </a:xfrm>
        </p:spPr>
        <p:txBody>
          <a:bodyPr>
            <a:norm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  білім беру мен ерекшеліктері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6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776" y="0"/>
            <a:ext cx="9183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 білім беру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 білім берудің мақсаттары мен міндеттері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Инклюзиті білім берудің принциптері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2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776" y="0"/>
            <a:ext cx="9183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мұқтаждықтары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-даму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әлеуметтендіру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интеграция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қосқанда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араластырамын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87327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3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жынысына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дініне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sz="24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дара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қызығушылықтары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мұқтаждықтары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жүйесіне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өзғерістер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мұқтаждықтарды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қанағаттандыру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орай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24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5508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Адам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қабілеттілігімен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құрбы-құрдастарының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7.Әрбір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кежетуөзінің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Жан-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5436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054" y="-5680"/>
            <a:ext cx="91821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 білім берудің мүмкіндіктері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1" y="1848660"/>
            <a:ext cx="8980883" cy="3501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627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91821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8150" y="676262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2002 ж. “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дәрігерлік-педагогикалық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актісінің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75437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kk-K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</a:p>
          <a:p>
            <a:pPr marL="0" indent="0" algn="just">
              <a:buNone/>
            </a:pP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жұртшылығының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сұраныстары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қосуды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қарастыратын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 Осы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жаһандық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бейімдеуге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жынысына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дініне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айыратын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кедергілерді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жоюға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ата-аналарын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белсенділікке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шақыруға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түзеу-педагогикалық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мұқтаждықтарына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сапасы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9516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821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Пайдаланылған әдебиеттер: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2011-2020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.-Астана, 2010.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«Инклюзивное  образование: построение и организация инклюзивного образовательного пространства» І часть Е.В. Шестакова, Т.В. Сорокина.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Ақтөбе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2011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http://zkoipk.kz/c4/560-conf.html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http://zkoipk.kz/c1/401-conf.html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http://zkoipk.kz/2015smart4/1552-conf.html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681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535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Инклюзивті  білім беру мен ерекшеліктері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admin</cp:lastModifiedBy>
  <cp:revision>9</cp:revision>
  <dcterms:created xsi:type="dcterms:W3CDTF">2019-01-28T13:45:22Z</dcterms:created>
  <dcterms:modified xsi:type="dcterms:W3CDTF">2023-03-17T07:37:42Z</dcterms:modified>
</cp:coreProperties>
</file>